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6987F-5A6D-19AC-FCE9-42E4461B53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3A8EF1-78CD-C236-FEAB-49B0C18A63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F4600-E470-5D25-3765-952384BF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2BDBE-49EC-355C-D385-AB23EA541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915C9-1309-2A76-BA9A-521B8E3F6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231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EFF06-EE7E-928B-2E1E-E00003D5D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581FC5-F359-B9F2-999F-6D224AEEAA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9F86D-6A7C-2CBC-85C3-C466A1127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78EF7-DA55-3F15-57A9-CAA245C7C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0F166-3185-3082-5EF6-B307F59F6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7427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7EDA18-0A2E-DE08-591C-D95BDDE241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48E29D-CC38-3D6C-160D-A5B7CF457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D319A-8863-80AC-34B1-12251D541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05832-2D88-F7CA-7295-AEAF92054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33F77-3753-D0DC-7D84-4F8178A77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796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7C1A9-C512-D1D5-3712-69B00DBB9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49BBE-4EFB-C066-A6C3-50F3E1C23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BCC4B-B847-EDBB-5178-73F7A37AA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63556-23C5-B37F-C708-44D117D9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AC400-D46C-2055-353A-6004ACD37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42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05AF4-FDFF-8F93-3F44-608C417B9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05F47-A0A3-E731-BA51-9A9B66B85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CD6C7-7265-2C45-E7FA-3766EA912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A4D78-FA0D-89D8-6BE1-FADA709E1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E8EE7-1032-FB9A-3820-9280D2D24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534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53A8C-AFC0-A0E9-7F48-3E981028C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DD52F-7161-9264-2AAA-E3C0FC087E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2F7094-805A-5CE2-5BA2-31B14C4D2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C77325-AD1D-7CA9-B96B-60FE1868E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5AEB3-6274-5D0F-84C3-80D4ED95D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B2B8E-63CB-309C-A6D3-2E5CC0907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7049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CD1AB-AAFB-8ABA-D0E3-64875ED74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4A066-45FD-03CA-CF0D-2C6DE412A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F90C3C-3DBA-D99C-9AA5-D896E3339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C1EB8F-9965-4505-0627-61C07ED4AB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ABB189-F6B3-0EE9-182F-AE19360DDC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180CEC-4C04-6B98-96BA-B925E2EE1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1A4B87-79EA-266E-C639-B7BCB9382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9FEF29-CC45-194A-5BB8-248CBBABF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8863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9049C-003E-F64D-413C-981C2FD10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5081EB-C677-BC4A-F29F-1DAC0860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A196DD-4D03-9DCA-0199-95542CBAF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3B493D-3507-F72D-BBFD-A5B0224F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6784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AE8149-0E81-FA87-BF5E-83A410306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CBFEFA-B123-2D23-2FC2-E6C8EF560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8E844-587C-53FE-D385-BDFC7783A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031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2F600-EA40-487C-9842-61E14A33C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9EAF3-FEE2-39F1-DB7B-54FE5B1A0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804510-1D6F-4D64-5D0A-CB225A52D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E4812A-A9BA-14E6-0D41-143DB563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71EC83-DE2D-9209-D4AA-9DCFC4C9C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F4367-43DC-A3D4-4326-937E7A898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849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76D12-54B4-F820-A9DC-447B2277E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EF1392-7E8F-0CCE-2727-ED67D2B721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5138AE-5CD3-6C74-179D-0B0A208D4C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6E34A-5BE0-DAB5-0A80-72583745A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EA717C-591E-FCA1-3A18-B00F96AB8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59DA9-EA93-0687-7DCA-213D4D11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70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F0461D-3AD3-639F-24AF-F36115C3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62B46-A06C-9A1F-3BE7-FD5C481BC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D7DA3-CADD-4556-F4E1-B6E522305D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FB557-577C-4490-ADDB-B3D57B9F34DB}" type="datetimeFigureOut">
              <a:rPr lang="en-IN" smtClean="0"/>
              <a:t>08-04-2023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2D11F-1980-C87B-FB61-E0DE96A83C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D9933-C7EF-F614-EEC0-18548D0E0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CA5ABA-7284-4B6A-B582-C59977DBB9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8466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E043184">
            <a:hlinkClick r:id="" action="ppaction://media"/>
            <a:extLst>
              <a:ext uri="{FF2B5EF4-FFF2-40B4-BE49-F238E27FC236}">
                <a16:creationId xmlns:a16="http://schemas.microsoft.com/office/drawing/2014/main" id="{E3BA0DA8-8598-1147-A461-EC3028F0C2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1898" y="1037050"/>
            <a:ext cx="11708204" cy="47838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29EE8C8-C277-3EEB-A2B2-B783A978C4E5}"/>
              </a:ext>
            </a:extLst>
          </p:cNvPr>
          <p:cNvSpPr/>
          <p:nvPr/>
        </p:nvSpPr>
        <p:spPr>
          <a:xfrm>
            <a:off x="2140590" y="73133"/>
            <a:ext cx="729007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Simulation result for Power Density = 10e6</a:t>
            </a:r>
          </a:p>
        </p:txBody>
      </p:sp>
    </p:spTree>
    <p:extLst>
      <p:ext uri="{BB962C8B-B14F-4D97-AF65-F5344CB8AC3E}">
        <p14:creationId xmlns:p14="http://schemas.microsoft.com/office/powerpoint/2010/main" val="2683798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9DEED5C-9521-C1F6-7043-CFDD960ED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494" y="771445"/>
            <a:ext cx="7783011" cy="615400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1CDE399-2C3D-BB2B-9579-A5D1412FDFE3}"/>
              </a:ext>
            </a:extLst>
          </p:cNvPr>
          <p:cNvSpPr/>
          <p:nvPr/>
        </p:nvSpPr>
        <p:spPr>
          <a:xfrm>
            <a:off x="2622986" y="73133"/>
            <a:ext cx="6325258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Variation in longitudinal direction for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Power Density = 10e6</a:t>
            </a:r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9413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E0F8854-8472-50EF-7695-C57437EF9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711" y="787453"/>
            <a:ext cx="7925906" cy="60873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1756425-4495-B512-7B30-956A6E74D73F}"/>
              </a:ext>
            </a:extLst>
          </p:cNvPr>
          <p:cNvSpPr/>
          <p:nvPr/>
        </p:nvSpPr>
        <p:spPr>
          <a:xfrm>
            <a:off x="2736703" y="73133"/>
            <a:ext cx="6097824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Variation in Transverse direction for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Power Density = 10e6</a:t>
            </a:r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83554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C049C36-562E-BF2F-4716-09F4CE1E799F}"/>
              </a:ext>
            </a:extLst>
          </p:cNvPr>
          <p:cNvSpPr/>
          <p:nvPr/>
        </p:nvSpPr>
        <p:spPr>
          <a:xfrm>
            <a:off x="2140590" y="73133"/>
            <a:ext cx="729007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Simulation result for Power Density = 10e8</a:t>
            </a:r>
          </a:p>
        </p:txBody>
      </p:sp>
      <p:pic>
        <p:nvPicPr>
          <p:cNvPr id="7" name="62187DAE">
            <a:hlinkClick r:id="" action="ppaction://media"/>
            <a:extLst>
              <a:ext uri="{FF2B5EF4-FFF2-40B4-BE49-F238E27FC236}">
                <a16:creationId xmlns:a16="http://schemas.microsoft.com/office/drawing/2014/main" id="{8C5DE4CB-BF9E-D2C0-4FD0-CEA9B0A19D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233" y="830307"/>
            <a:ext cx="11937534" cy="487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65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C3D6A9E-E79E-23D0-27C8-83FDABB5C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416" y="1722804"/>
            <a:ext cx="6211167" cy="49727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6F34CCB-EE3B-3F91-4775-1560AA892046}"/>
              </a:ext>
            </a:extLst>
          </p:cNvPr>
          <p:cNvSpPr/>
          <p:nvPr/>
        </p:nvSpPr>
        <p:spPr>
          <a:xfrm>
            <a:off x="2622986" y="358359"/>
            <a:ext cx="6325258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Variation in longitudinal direction for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Power Density = 10e8</a:t>
            </a:r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53334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7A3997-11BC-8F17-0DA1-78399DD1EC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731" y="761149"/>
            <a:ext cx="7792537" cy="609685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BF7E6C2-7CA0-72DF-59E1-B00278D5C547}"/>
              </a:ext>
            </a:extLst>
          </p:cNvPr>
          <p:cNvSpPr/>
          <p:nvPr/>
        </p:nvSpPr>
        <p:spPr>
          <a:xfrm>
            <a:off x="3570360" y="73133"/>
            <a:ext cx="4430507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Variation in  direction for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Power Density = 10e8</a:t>
            </a:r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271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</Words>
  <Application>Microsoft Office PowerPoint</Application>
  <PresentationFormat>Widescreen</PresentationFormat>
  <Paragraphs>10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Subham kumar</dc:creator>
  <cp:lastModifiedBy>Subham kumar</cp:lastModifiedBy>
  <cp:revision>2</cp:revision>
  <dcterms:created xsi:type="dcterms:W3CDTF">2023-04-08T04:39:06Z</dcterms:created>
  <dcterms:modified xsi:type="dcterms:W3CDTF">2023-04-08T06:41:11Z</dcterms:modified>
</cp:coreProperties>
</file>

<file path=docProps/thumbnail.jpeg>
</file>